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40" d="100"/>
          <a:sy n="40" d="100"/>
        </p:scale>
        <p:origin x="72" y="7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err="1" smtClean="0"/>
              <a:t>osTICKET</a:t>
            </a:r>
            <a:r>
              <a:rPr lang="es-MX" dirty="0" smtClean="0"/>
              <a:t>	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Sistema de tickets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930" y="233979"/>
            <a:ext cx="3195021" cy="319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6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¿En qué consiste un sistema de tickets?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2262593"/>
            <a:ext cx="10058400" cy="402336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s-MX" sz="4000" dirty="0" smtClean="0"/>
              <a:t>Solución que administra y mantiene listas de reportes de incidentes dentro de una organización </a:t>
            </a:r>
          </a:p>
        </p:txBody>
      </p:sp>
    </p:spTree>
    <p:extLst>
      <p:ext uri="{BB962C8B-B14F-4D97-AF65-F5344CB8AC3E}">
        <p14:creationId xmlns:p14="http://schemas.microsoft.com/office/powerpoint/2010/main" val="1662508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91407" y="1978243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s-MX" sz="5400" dirty="0" smtClean="0"/>
              <a:t>¿Con qué fin?</a:t>
            </a:r>
            <a:endParaRPr lang="es-MX" sz="5400" dirty="0"/>
          </a:p>
        </p:txBody>
      </p:sp>
    </p:spTree>
    <p:extLst>
      <p:ext uri="{BB962C8B-B14F-4D97-AF65-F5344CB8AC3E}">
        <p14:creationId xmlns:p14="http://schemas.microsoft.com/office/powerpoint/2010/main" val="343803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MX" sz="6000" dirty="0" err="1" smtClean="0"/>
              <a:t>osTicket</a:t>
            </a:r>
            <a:endParaRPr lang="es-MX" sz="60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66800" y="2679451"/>
            <a:ext cx="10058400" cy="2686633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s-MX" sz="4000" dirty="0" smtClean="0"/>
              <a:t> </a:t>
            </a:r>
            <a:r>
              <a:rPr lang="es-MX" sz="4700" dirty="0" smtClean="0"/>
              <a:t>Es </a:t>
            </a:r>
            <a:r>
              <a:rPr lang="es-MX" sz="4700" dirty="0"/>
              <a:t>un </a:t>
            </a:r>
            <a:r>
              <a:rPr lang="en-US" sz="4700" dirty="0" err="1">
                <a:solidFill>
                  <a:srgbClr val="404040"/>
                </a:solidFill>
              </a:rPr>
              <a:t>osTicket</a:t>
            </a:r>
            <a:r>
              <a:rPr lang="en-US" sz="4700" dirty="0">
                <a:solidFill>
                  <a:srgbClr val="404040"/>
                </a:solidFill>
              </a:rPr>
              <a:t> </a:t>
            </a:r>
            <a:r>
              <a:rPr lang="en-US" sz="4700" dirty="0" err="1">
                <a:solidFill>
                  <a:srgbClr val="404040"/>
                </a:solidFill>
              </a:rPr>
              <a:t>es</a:t>
            </a:r>
            <a:r>
              <a:rPr lang="en-US" sz="4700" dirty="0">
                <a:solidFill>
                  <a:srgbClr val="404040"/>
                </a:solidFill>
              </a:rPr>
              <a:t> un </a:t>
            </a:r>
            <a:r>
              <a:rPr lang="en-US" sz="4700" dirty="0" err="1">
                <a:solidFill>
                  <a:srgbClr val="404040"/>
                </a:solidFill>
              </a:rPr>
              <a:t>sistema</a:t>
            </a:r>
            <a:r>
              <a:rPr lang="en-US" sz="4700" dirty="0">
                <a:solidFill>
                  <a:srgbClr val="404040"/>
                </a:solidFill>
              </a:rPr>
              <a:t> de tickets open source para </a:t>
            </a:r>
            <a:r>
              <a:rPr lang="en-US" sz="4700" dirty="0" err="1">
                <a:solidFill>
                  <a:srgbClr val="404040"/>
                </a:solidFill>
              </a:rPr>
              <a:t>gestionar</a:t>
            </a:r>
            <a:r>
              <a:rPr lang="en-US" sz="4700" dirty="0">
                <a:solidFill>
                  <a:srgbClr val="404040"/>
                </a:solidFill>
              </a:rPr>
              <a:t>, </a:t>
            </a:r>
            <a:r>
              <a:rPr lang="en-US" sz="4700" dirty="0" err="1">
                <a:solidFill>
                  <a:srgbClr val="404040"/>
                </a:solidFill>
              </a:rPr>
              <a:t>organizar</a:t>
            </a:r>
            <a:r>
              <a:rPr lang="en-US" sz="4700" dirty="0">
                <a:solidFill>
                  <a:srgbClr val="404040"/>
                </a:solidFill>
              </a:rPr>
              <a:t> y </a:t>
            </a:r>
            <a:r>
              <a:rPr lang="en-US" sz="4700" dirty="0" err="1">
                <a:solidFill>
                  <a:srgbClr val="404040"/>
                </a:solidFill>
              </a:rPr>
              <a:t>administrar</a:t>
            </a:r>
            <a:r>
              <a:rPr lang="en-US" sz="4700" dirty="0">
                <a:solidFill>
                  <a:srgbClr val="404040"/>
                </a:solidFill>
              </a:rPr>
              <a:t> </a:t>
            </a:r>
            <a:r>
              <a:rPr lang="en-US" sz="4700" dirty="0" err="1">
                <a:solidFill>
                  <a:srgbClr val="404040"/>
                </a:solidFill>
              </a:rPr>
              <a:t>todas</a:t>
            </a:r>
            <a:r>
              <a:rPr lang="en-US" sz="4700" dirty="0">
                <a:solidFill>
                  <a:srgbClr val="404040"/>
                </a:solidFill>
              </a:rPr>
              <a:t> las solicitudes de </a:t>
            </a:r>
            <a:r>
              <a:rPr lang="en-US" sz="4700" dirty="0" err="1">
                <a:solidFill>
                  <a:srgbClr val="404040"/>
                </a:solidFill>
              </a:rPr>
              <a:t>soporte</a:t>
            </a:r>
            <a:r>
              <a:rPr lang="en-US" sz="4700" dirty="0">
                <a:solidFill>
                  <a:srgbClr val="404040"/>
                </a:solidFill>
              </a:rPr>
              <a:t> de </a:t>
            </a:r>
            <a:r>
              <a:rPr lang="en-US" sz="4700" dirty="0" err="1">
                <a:solidFill>
                  <a:srgbClr val="404040"/>
                </a:solidFill>
              </a:rPr>
              <a:t>manera</a:t>
            </a:r>
            <a:r>
              <a:rPr lang="en-US" sz="4700" dirty="0">
                <a:solidFill>
                  <a:srgbClr val="404040"/>
                </a:solidFill>
              </a:rPr>
              <a:t> simple, </a:t>
            </a:r>
            <a:r>
              <a:rPr lang="en-US" sz="4700" dirty="0" err="1">
                <a:solidFill>
                  <a:srgbClr val="404040"/>
                </a:solidFill>
              </a:rPr>
              <a:t>ligera</a:t>
            </a:r>
            <a:r>
              <a:rPr lang="en-US" sz="4700" dirty="0">
                <a:solidFill>
                  <a:srgbClr val="404040"/>
                </a:solidFill>
              </a:rPr>
              <a:t> y </a:t>
            </a:r>
            <a:r>
              <a:rPr lang="en-US" sz="4700" dirty="0" err="1">
                <a:solidFill>
                  <a:srgbClr val="404040"/>
                </a:solidFill>
              </a:rPr>
              <a:t>fácil</a:t>
            </a:r>
            <a:r>
              <a:rPr lang="en-US" sz="4700" dirty="0">
                <a:solidFill>
                  <a:srgbClr val="404040"/>
                </a:solidFill>
              </a:rPr>
              <a:t>.</a:t>
            </a:r>
            <a:endParaRPr lang="es-MX" sz="4700" dirty="0"/>
          </a:p>
        </p:txBody>
      </p:sp>
    </p:spTree>
    <p:extLst>
      <p:ext uri="{BB962C8B-B14F-4D97-AF65-F5344CB8AC3E}">
        <p14:creationId xmlns:p14="http://schemas.microsoft.com/office/powerpoint/2010/main" val="282245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Funcionalidades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>
              <a:buFont typeface="Wingdings" panose="05000000000000000000" pitchFamily="2" charset="2"/>
              <a:buChar char="§"/>
            </a:pPr>
            <a:r>
              <a:rPr lang="es-MX" dirty="0" smtClean="0"/>
              <a:t> </a:t>
            </a:r>
            <a:r>
              <a:rPr lang="es-MX" sz="2800" dirty="0" smtClean="0"/>
              <a:t>Los </a:t>
            </a:r>
            <a:r>
              <a:rPr lang="es-MX" sz="2800" dirty="0"/>
              <a:t>usuarios crean tickets por las diferentes vías disponibles como sitio </a:t>
            </a:r>
            <a:r>
              <a:rPr lang="es-MX" sz="2800" dirty="0" smtClean="0"/>
              <a:t>web o e-mail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s-MX" sz="2800" dirty="0"/>
              <a:t> </a:t>
            </a:r>
            <a:r>
              <a:rPr lang="es-MX" sz="2800" dirty="0" smtClean="0"/>
              <a:t>Los </a:t>
            </a:r>
            <a:r>
              <a:rPr lang="es-MX" sz="2800" dirty="0"/>
              <a:t>tickets son guardados y asignados a los distintos agentes configurados en el sistema, con lo </a:t>
            </a:r>
            <a:r>
              <a:rPr lang="es-MX" sz="2800" dirty="0" smtClean="0"/>
              <a:t> que </a:t>
            </a:r>
            <a:r>
              <a:rPr lang="es-MX" sz="2800" dirty="0"/>
              <a:t>las consultas serán repartidas con una buena </a:t>
            </a:r>
            <a:r>
              <a:rPr lang="es-MX" sz="2800" dirty="0" smtClean="0"/>
              <a:t>organización.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s-MX" sz="2800" dirty="0" smtClean="0"/>
              <a:t>Cada </a:t>
            </a:r>
            <a:r>
              <a:rPr lang="es-MX" sz="2800" dirty="0"/>
              <a:t>uno de los agentes que reciben los tickets darán soporte y contestarán a los clientes o usuarios.</a:t>
            </a:r>
          </a:p>
          <a:p>
            <a:pPr>
              <a:buFont typeface="Wingdings" panose="05000000000000000000" pitchFamily="2" charset="2"/>
              <a:buChar char="§"/>
            </a:pPr>
            <a:endParaRPr lang="es-MX" b="1" dirty="0"/>
          </a:p>
        </p:txBody>
      </p:sp>
    </p:spTree>
    <p:extLst>
      <p:ext uri="{BB962C8B-B14F-4D97-AF65-F5344CB8AC3E}">
        <p14:creationId xmlns:p14="http://schemas.microsoft.com/office/powerpoint/2010/main" val="333712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Operación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Font typeface="Wingdings" panose="05000000000000000000" pitchFamily="2" charset="2"/>
              <a:buChar char="§"/>
            </a:pPr>
            <a:r>
              <a:rPr lang="es-MX" dirty="0" smtClean="0"/>
              <a:t> Instalación simple.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/>
              <a:t> </a:t>
            </a:r>
            <a:r>
              <a:rPr lang="es-MX" dirty="0" smtClean="0"/>
              <a:t>Ventas </a:t>
            </a:r>
            <a:r>
              <a:rPr lang="es-MX" dirty="0"/>
              <a:t>de entradas por correo electrónico o por la interfaz </a:t>
            </a:r>
            <a:r>
              <a:rPr lang="es-MX" dirty="0" smtClean="0"/>
              <a:t>web.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/>
              <a:t> </a:t>
            </a:r>
            <a:r>
              <a:rPr lang="es-MX" dirty="0" smtClean="0"/>
              <a:t>Respuesta automática.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 smtClean="0"/>
              <a:t> Plantilla </a:t>
            </a:r>
            <a:r>
              <a:rPr lang="es-MX" dirty="0"/>
              <a:t>de </a:t>
            </a:r>
            <a:r>
              <a:rPr lang="es-MX" dirty="0" smtClean="0"/>
              <a:t>respuestas.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/>
              <a:t> </a:t>
            </a:r>
            <a:r>
              <a:rPr lang="es-MX" dirty="0" smtClean="0"/>
              <a:t>Apoyo adjunto.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/>
              <a:t> </a:t>
            </a:r>
            <a:r>
              <a:rPr lang="es-MX" dirty="0" smtClean="0"/>
              <a:t>Notas internas.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 smtClean="0"/>
              <a:t>Base </a:t>
            </a:r>
            <a:r>
              <a:rPr lang="es-MX"/>
              <a:t>de </a:t>
            </a:r>
            <a:r>
              <a:rPr lang="es-MX" smtClean="0"/>
              <a:t>conocimiento.</a:t>
            </a:r>
            <a:endParaRPr lang="es-MX" dirty="0" smtClean="0"/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 smtClean="0"/>
              <a:t> Acceso </a:t>
            </a:r>
            <a:r>
              <a:rPr lang="es-MX" dirty="0"/>
              <a:t>basado en </a:t>
            </a:r>
            <a:r>
              <a:rPr lang="es-MX" dirty="0" smtClean="0"/>
              <a:t>roles. 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/>
              <a:t> </a:t>
            </a:r>
            <a:r>
              <a:rPr lang="es-MX" dirty="0" smtClean="0"/>
              <a:t>Asignación </a:t>
            </a:r>
            <a:r>
              <a:rPr lang="es-MX" dirty="0"/>
              <a:t>y transferencia de boletos al personal</a:t>
            </a:r>
          </a:p>
        </p:txBody>
      </p:sp>
    </p:spTree>
    <p:extLst>
      <p:ext uri="{BB962C8B-B14F-4D97-AF65-F5344CB8AC3E}">
        <p14:creationId xmlns:p14="http://schemas.microsoft.com/office/powerpoint/2010/main" val="395168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017-03-08_21-00-3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024" y="134471"/>
            <a:ext cx="11860305" cy="5446058"/>
          </a:xfrm>
        </p:spPr>
      </p:pic>
    </p:spTree>
    <p:extLst>
      <p:ext uri="{BB962C8B-B14F-4D97-AF65-F5344CB8AC3E}">
        <p14:creationId xmlns:p14="http://schemas.microsoft.com/office/powerpoint/2010/main" val="118210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358</TotalTime>
  <Words>179</Words>
  <Application>Microsoft Office PowerPoint</Application>
  <PresentationFormat>Panorámica</PresentationFormat>
  <Paragraphs>21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Wingdings</vt:lpstr>
      <vt:lpstr>Retrospección</vt:lpstr>
      <vt:lpstr>osTICKET </vt:lpstr>
      <vt:lpstr>¿En qué consiste un sistema de tickets?</vt:lpstr>
      <vt:lpstr>¿Con qué fin?</vt:lpstr>
      <vt:lpstr>osTicket</vt:lpstr>
      <vt:lpstr>Funcionalidades</vt:lpstr>
      <vt:lpstr>Operación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osTICKET</dc:title>
  <dc:creator>Jorge Hdz. Cuecuecha</dc:creator>
  <cp:lastModifiedBy>Jorge Hdz. Cuecuecha</cp:lastModifiedBy>
  <cp:revision>9</cp:revision>
  <dcterms:created xsi:type="dcterms:W3CDTF">2017-03-08T23:36:02Z</dcterms:created>
  <dcterms:modified xsi:type="dcterms:W3CDTF">2017-03-09T06:12:33Z</dcterms:modified>
</cp:coreProperties>
</file>

<file path=docProps/thumbnail.jpeg>
</file>